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6327"/>
  </p:normalViewPr>
  <p:slideViewPr>
    <p:cSldViewPr snapToGrid="0" snapToObjects="1">
      <p:cViewPr varScale="1">
        <p:scale>
          <a:sx n="107" d="100"/>
          <a:sy n="107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2.jpeg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92A9C-D269-2F4B-A02B-8B6F71A45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BEE41-1966-DE4C-8446-3EAC10B13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8EBC8-A760-A742-80C0-86CC7F21A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A69E0-3DC0-7444-9C30-D9595C51D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0996C-4E30-A54E-81F2-4E8B0F155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37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4ECE3-73F9-BE49-B97C-CB3D653DF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12E1FF-E0B4-D349-B9F8-4041061004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882F9-583B-574C-B617-2F49CB642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F7A3A-AF64-1443-84CB-F012A06D7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A082B-112A-074E-BA29-F38CC0009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05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300627-288D-674F-98DE-FF4B6D27A1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152D13-BC24-4B4C-82C1-48DA6ABE94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38C59-3D55-654A-B7A0-6A58A0F3F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02705-ED3C-7548-B43F-31CCA72E8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7A49F-6732-7B47-AD18-7AFF82B9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674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1C33F-E58F-9B41-9F68-969C5D5E4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CB1B7-A672-8241-A42E-E4269EB5B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BD3AE-F07A-AE43-BDF3-5F930A36F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11700-58C9-6745-BF37-72D406F5D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892EB-E489-B44C-A50D-7925C41E5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162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571B7-482A-024B-91C4-8913197C7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3639D-6177-3B4D-8DB2-CC5857CF5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627F6-49CB-6248-846D-F6CD1E359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1F226-BE0F-1447-AE7A-78898B548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4A415-E431-F140-9A60-2AA7A84FD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86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C6385-94D6-E442-BF6F-71B607606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E1FE7-4E45-7345-AD5D-12185D89A2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EB727B-2641-A547-9D09-4C75E059CD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18C79-85A9-104F-938C-71D3BD1E5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07A1B6-1CE7-C74F-AC57-48296530F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62076-29F9-D741-9387-05ADCA8B3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20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9557-05F8-D34A-84B5-1ED066B59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EB257-ADD4-7C4C-94F1-B712E911E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B583A0-7118-034A-B1C3-74A88291F7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A8A7F5-C5EA-2740-888C-682A07EB55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030E5C-FF73-EF4E-B128-1237A438AA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5E0124-E2D2-514A-8DE4-E3720092A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947F59-4CB7-9B42-9576-7AB59DA4B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AE155-F747-D644-B58D-C9CB33118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689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16042-3350-364F-A4C6-918BBEE87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268932-B31D-394F-936B-C5941DED6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A14919-C6CA-1F4A-811A-2D7E1F895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EACA2B-98AE-8443-87C4-2F5FD4558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729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4E91CA-A665-BA43-A735-924CFC943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D1B1FD-7B39-C24F-A388-5B26EE9B0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BA1207-E3FC-5747-87AC-F81508FA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15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F549C-084B-EF4D-A78D-389D8DE14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225E-EA33-C448-9BED-A42A1120E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FA809D-08D7-734C-AC2A-DDFDE84B9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26141-46BE-DD43-B297-A3D8EAE55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97CD2-4A0A-DF4F-B73C-D58AF702E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E8AEA3-E53E-7E4D-B9CF-D3A823720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634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67E7-928E-5941-B02F-832A78B27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08747E-5A15-4642-94AF-2A07E28503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4BCDF-35F5-F24A-B6E0-CCBC2674A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15CDF-4F8D-A144-9639-FE027F3C0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050B5-5CEB-B640-86B1-77896C67D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F24C2-2CD5-F440-A276-DE12C48F0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07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F25F4D-EE80-9C48-B810-FA1B8008F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6BE51F-2FB3-8F4F-9AA9-0054B7DE91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4BC1F-5ACC-F447-9A90-86896963FF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934F4-7609-694E-B927-55410C0C7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3C856-97EC-4745-A238-93580762FE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35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jpeg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emf"/><Relationship Id="rId5" Type="http://schemas.openxmlformats.org/officeDocument/2006/relationships/image" Target="../media/image4.tiff"/><Relationship Id="rId10" Type="http://schemas.openxmlformats.org/officeDocument/2006/relationships/image" Target="../media/image9.png"/><Relationship Id="rId4" Type="http://schemas.openxmlformats.org/officeDocument/2006/relationships/image" Target="../media/image3.tiff"/><Relationship Id="rId9" Type="http://schemas.openxmlformats.org/officeDocument/2006/relationships/image" Target="../media/image8.emf"/><Relationship Id="rId1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3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1.emf"/><Relationship Id="rId5" Type="http://schemas.openxmlformats.org/officeDocument/2006/relationships/image" Target="../media/image4.tiff"/><Relationship Id="rId10" Type="http://schemas.openxmlformats.org/officeDocument/2006/relationships/image" Target="../media/image10.emf"/><Relationship Id="rId4" Type="http://schemas.openxmlformats.org/officeDocument/2006/relationships/image" Target="../media/image3.tif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B8BA99B7-96DA-3B45-9A96-61B080A0BD61}"/>
              </a:ext>
            </a:extLst>
          </p:cNvPr>
          <p:cNvGrpSpPr/>
          <p:nvPr/>
        </p:nvGrpSpPr>
        <p:grpSpPr>
          <a:xfrm>
            <a:off x="411147" y="860728"/>
            <a:ext cx="11369707" cy="5136545"/>
            <a:chOff x="246017" y="760231"/>
            <a:chExt cx="11369707" cy="51365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5239874-9291-CD45-93FC-F981F86FA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81874" y="4326018"/>
              <a:ext cx="1181100" cy="11811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659D7B-75E8-5546-9DBF-3E1E21B3B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41454" y="4326018"/>
              <a:ext cx="1181100" cy="11811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05E9038-7D98-8940-A28C-CB1E0B858D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13065" y="4326120"/>
              <a:ext cx="1181100" cy="11811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4AD5414-8E3D-734E-BAEA-E8604BCD7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84045" y="4326120"/>
              <a:ext cx="1181100" cy="11811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ED2C29D-1B16-0E4E-B504-E8BAEB7E01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6017" y="760231"/>
              <a:ext cx="1181100" cy="11811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AF1A369-B8DA-964E-A0F6-8CC1179A3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65366" y="760231"/>
              <a:ext cx="1181100" cy="11811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3FC73DD-4F13-8341-BE75-12B783109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5366" y="2092642"/>
              <a:ext cx="1181100" cy="1181100"/>
            </a:xfrm>
            <a:prstGeom prst="rect">
              <a:avLst/>
            </a:prstGeom>
          </p:spPr>
        </p:pic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E984AA-9BB0-DE42-A96A-C15C6EA0C750}"/>
                </a:ext>
              </a:extLst>
            </p:cNvPr>
            <p:cNvCxnSpPr>
              <a:cxnSpLocks/>
            </p:cNvCxnSpPr>
            <p:nvPr/>
          </p:nvCxnSpPr>
          <p:spPr>
            <a:xfrm>
              <a:off x="1847494" y="2425536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005898D-8510-2440-95EC-BE30BD50530E}"/>
                </a:ext>
              </a:extLst>
            </p:cNvPr>
            <p:cNvCxnSpPr>
              <a:cxnSpLocks/>
            </p:cNvCxnSpPr>
            <p:nvPr/>
          </p:nvCxnSpPr>
          <p:spPr>
            <a:xfrm>
              <a:off x="1676640" y="1176079"/>
              <a:ext cx="948521" cy="329013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8BE9386-D29C-7949-A464-66E7C3D2C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081460" y="760231"/>
              <a:ext cx="2996512" cy="769339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4B1E27F-ABF4-F247-B1F7-92CDA993276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081460" y="2092642"/>
              <a:ext cx="2788661" cy="838382"/>
            </a:xfrm>
            <a:prstGeom prst="rect">
              <a:avLst/>
            </a:prstGeom>
          </p:spPr>
        </p:pic>
        <p:pic>
          <p:nvPicPr>
            <p:cNvPr id="15" name="Picture 14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46C19B3C-7CD7-2F45-9B10-4F1BA696CE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9840" t="2671" r="23016" b="3312"/>
            <a:stretch/>
          </p:blipFill>
          <p:spPr>
            <a:xfrm>
              <a:off x="2812363" y="2092643"/>
              <a:ext cx="96635" cy="1181100"/>
            </a:xfrm>
            <a:prstGeom prst="rect">
              <a:avLst/>
            </a:prstGeom>
          </p:spPr>
        </p:pic>
        <p:pic>
          <p:nvPicPr>
            <p:cNvPr id="16" name="Picture 15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89DFE55D-1536-5043-AC8F-AD92E43093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9840" t="2671" r="23016" b="3312"/>
            <a:stretch/>
          </p:blipFill>
          <p:spPr>
            <a:xfrm>
              <a:off x="2817327" y="760231"/>
              <a:ext cx="96635" cy="1181100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A685E53-AC18-A243-A3BA-FA43907245E8}"/>
                </a:ext>
              </a:extLst>
            </p:cNvPr>
            <p:cNvGrpSpPr/>
            <p:nvPr/>
          </p:nvGrpSpPr>
          <p:grpSpPr>
            <a:xfrm>
              <a:off x="6406132" y="1141476"/>
              <a:ext cx="1228218" cy="875511"/>
              <a:chOff x="6806182" y="1155764"/>
              <a:chExt cx="1228218" cy="875511"/>
            </a:xfrm>
          </p:grpSpPr>
          <p:sp>
            <p:nvSpPr>
              <p:cNvPr id="18" name="Cloud 17">
                <a:extLst>
                  <a:ext uri="{FF2B5EF4-FFF2-40B4-BE49-F238E27FC236}">
                    <a16:creationId xmlns:a16="http://schemas.microsoft.com/office/drawing/2014/main" id="{5E03B085-450D-0143-A48F-3F3A99577C31}"/>
                  </a:ext>
                </a:extLst>
              </p:cNvPr>
              <p:cNvSpPr/>
              <p:nvPr/>
            </p:nvSpPr>
            <p:spPr>
              <a:xfrm>
                <a:off x="7129941" y="1155764"/>
                <a:ext cx="580700" cy="387952"/>
              </a:xfrm>
              <a:prstGeom prst="cloud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ardrop 18">
                <a:extLst>
                  <a:ext uri="{FF2B5EF4-FFF2-40B4-BE49-F238E27FC236}">
                    <a16:creationId xmlns:a16="http://schemas.microsoft.com/office/drawing/2014/main" id="{F698EC93-53D9-D04D-991F-09DE10A2895E}"/>
                  </a:ext>
                </a:extLst>
              </p:cNvPr>
              <p:cNvSpPr/>
              <p:nvPr/>
            </p:nvSpPr>
            <p:spPr>
              <a:xfrm>
                <a:off x="723527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ardrop 19">
                <a:extLst>
                  <a:ext uri="{FF2B5EF4-FFF2-40B4-BE49-F238E27FC236}">
                    <a16:creationId xmlns:a16="http://schemas.microsoft.com/office/drawing/2014/main" id="{30485728-C081-3441-8FAF-8B8C066F7550}"/>
                  </a:ext>
                </a:extLst>
              </p:cNvPr>
              <p:cNvSpPr/>
              <p:nvPr/>
            </p:nvSpPr>
            <p:spPr>
              <a:xfrm>
                <a:off x="738766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ardrop 20">
                <a:extLst>
                  <a:ext uri="{FF2B5EF4-FFF2-40B4-BE49-F238E27FC236}">
                    <a16:creationId xmlns:a16="http://schemas.microsoft.com/office/drawing/2014/main" id="{5A67A2BF-7432-8341-B6A5-9FCB6BD7A952}"/>
                  </a:ext>
                </a:extLst>
              </p:cNvPr>
              <p:cNvSpPr/>
              <p:nvPr/>
            </p:nvSpPr>
            <p:spPr>
              <a:xfrm>
                <a:off x="738766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eardrop 21">
                <a:extLst>
                  <a:ext uri="{FF2B5EF4-FFF2-40B4-BE49-F238E27FC236}">
                    <a16:creationId xmlns:a16="http://schemas.microsoft.com/office/drawing/2014/main" id="{657DB889-134A-7E43-9E9F-10FEFCAC0DCF}"/>
                  </a:ext>
                </a:extLst>
              </p:cNvPr>
              <p:cNvSpPr/>
              <p:nvPr/>
            </p:nvSpPr>
            <p:spPr>
              <a:xfrm>
                <a:off x="723527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ardrop 22">
                <a:extLst>
                  <a:ext uri="{FF2B5EF4-FFF2-40B4-BE49-F238E27FC236}">
                    <a16:creationId xmlns:a16="http://schemas.microsoft.com/office/drawing/2014/main" id="{E1F3E514-41DC-2B4F-8214-4F035AE2C82B}"/>
                  </a:ext>
                </a:extLst>
              </p:cNvPr>
              <p:cNvSpPr/>
              <p:nvPr/>
            </p:nvSpPr>
            <p:spPr>
              <a:xfrm>
                <a:off x="7540057" y="1601075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ardrop 23">
                <a:extLst>
                  <a:ext uri="{FF2B5EF4-FFF2-40B4-BE49-F238E27FC236}">
                    <a16:creationId xmlns:a16="http://schemas.microsoft.com/office/drawing/2014/main" id="{8594F1F3-9CFE-394F-9A73-362E72A62C98}"/>
                  </a:ext>
                </a:extLst>
              </p:cNvPr>
              <p:cNvSpPr/>
              <p:nvPr/>
            </p:nvSpPr>
            <p:spPr>
              <a:xfrm>
                <a:off x="7235277" y="1880968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8D7D4396-50C8-4145-A4C1-A11DEACF9A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6182" y="2031275"/>
                <a:ext cx="1228218" cy="0"/>
              </a:xfrm>
              <a:prstGeom prst="straightConnector1">
                <a:avLst/>
              </a:prstGeom>
              <a:ln w="28575">
                <a:solidFill>
                  <a:schemeClr val="bg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1C8E2C97-3C86-D149-8155-977B716C4D9B}"/>
                </a:ext>
              </a:extLst>
            </p:cNvPr>
            <p:cNvPicPr>
              <a:picLocks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73883" y="760231"/>
              <a:ext cx="2995200" cy="770400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631F5D4F-808E-4044-8BE6-62D09CC93557}"/>
                </a:ext>
              </a:extLst>
            </p:cNvPr>
            <p:cNvPicPr>
              <a:picLocks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873883" y="2092642"/>
              <a:ext cx="2790000" cy="8424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225C2C9-21AF-1C44-8300-3E83F6B929EF}"/>
                </a:ext>
              </a:extLst>
            </p:cNvPr>
            <p:cNvSpPr txBox="1"/>
            <p:nvPr/>
          </p:nvSpPr>
          <p:spPr>
            <a:xfrm>
              <a:off x="8152534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36F6D06-7C52-5D42-B2DD-03209D7CFEFE}"/>
                </a:ext>
              </a:extLst>
            </p:cNvPr>
            <p:cNvSpPr txBox="1"/>
            <p:nvPr/>
          </p:nvSpPr>
          <p:spPr>
            <a:xfrm>
              <a:off x="9311168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580EB43-B649-C24F-8D1A-69806C76EA21}"/>
                </a:ext>
              </a:extLst>
            </p:cNvPr>
            <p:cNvSpPr txBox="1"/>
            <p:nvPr/>
          </p:nvSpPr>
          <p:spPr>
            <a:xfrm>
              <a:off x="10051417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F81C09F-8511-A649-B891-C93118D8B947}"/>
                </a:ext>
              </a:extLst>
            </p:cNvPr>
            <p:cNvSpPr txBox="1"/>
            <p:nvPr/>
          </p:nvSpPr>
          <p:spPr>
            <a:xfrm>
              <a:off x="9016224" y="2851318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852C2B5E-743F-4047-A2B0-9FCC39499335}"/>
                </a:ext>
              </a:extLst>
            </p:cNvPr>
            <p:cNvGrpSpPr/>
            <p:nvPr/>
          </p:nvGrpSpPr>
          <p:grpSpPr>
            <a:xfrm>
              <a:off x="10514804" y="1388837"/>
              <a:ext cx="415498" cy="369332"/>
              <a:chOff x="7948163" y="3030028"/>
              <a:chExt cx="415498" cy="369332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B0F65A7-016E-1C46-9ECC-A031D096768A}"/>
                  </a:ext>
                </a:extLst>
              </p:cNvPr>
              <p:cNvSpPr/>
              <p:nvPr/>
            </p:nvSpPr>
            <p:spPr>
              <a:xfrm>
                <a:off x="8043116" y="309152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B0CC7E6-B5CB-5642-8FD6-BE2BC00ED5FE}"/>
                  </a:ext>
                </a:extLst>
              </p:cNvPr>
              <p:cNvSpPr txBox="1"/>
              <p:nvPr/>
            </p:nvSpPr>
            <p:spPr>
              <a:xfrm>
                <a:off x="7948163" y="303002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7D9CE409-B586-3B45-9665-59BA4F09198A}"/>
                </a:ext>
              </a:extLst>
            </p:cNvPr>
            <p:cNvGrpSpPr/>
            <p:nvPr/>
          </p:nvGrpSpPr>
          <p:grpSpPr>
            <a:xfrm>
              <a:off x="10514804" y="2863542"/>
              <a:ext cx="415498" cy="369332"/>
              <a:chOff x="7948163" y="4261842"/>
              <a:chExt cx="415498" cy="369332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228B0144-A12A-ED46-8B0A-C4085C7B9874}"/>
                  </a:ext>
                </a:extLst>
              </p:cNvPr>
              <p:cNvSpPr/>
              <p:nvPr/>
            </p:nvSpPr>
            <p:spPr>
              <a:xfrm>
                <a:off x="8050998" y="429859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5A7C487-4BFB-374C-87B2-CEBD6DF89FB7}"/>
                  </a:ext>
                </a:extLst>
              </p:cNvPr>
              <p:cNvSpPr txBox="1"/>
              <p:nvPr/>
            </p:nvSpPr>
            <p:spPr>
              <a:xfrm>
                <a:off x="7948163" y="4261842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❌</a:t>
                </a:r>
              </a:p>
            </p:txBody>
          </p:sp>
        </p:grp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31BF698-F506-AE41-81D9-2207E5CF7813}"/>
                </a:ext>
              </a:extLst>
            </p:cNvPr>
            <p:cNvCxnSpPr>
              <a:cxnSpLocks/>
            </p:cNvCxnSpPr>
            <p:nvPr/>
          </p:nvCxnSpPr>
          <p:spPr>
            <a:xfrm>
              <a:off x="9201076" y="3273742"/>
              <a:ext cx="0" cy="56125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D356633-27E0-214B-86A5-A8B62027499E}"/>
                </a:ext>
              </a:extLst>
            </p:cNvPr>
            <p:cNvSpPr txBox="1"/>
            <p:nvPr/>
          </p:nvSpPr>
          <p:spPr>
            <a:xfrm>
              <a:off x="10413233" y="3795855"/>
              <a:ext cx="914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watershed</a:t>
              </a:r>
            </a:p>
          </p:txBody>
        </p:sp>
        <p:pic>
          <p:nvPicPr>
            <p:cNvPr id="40" name="Picture 2" descr="Eye Dropper Free Vector Art - (1,051 Free Downloads)">
              <a:extLst>
                <a:ext uri="{FF2B5EF4-FFF2-40B4-BE49-F238E27FC236}">
                  <a16:creationId xmlns:a16="http://schemas.microsoft.com/office/drawing/2014/main" id="{3CBE1502-48E9-3643-B9AB-E486672A0B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44098" y="4568657"/>
              <a:ext cx="363561" cy="3635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2" descr="Eye Dropper Free Vector Art - (1,051 Free Downloads)">
              <a:extLst>
                <a:ext uri="{FF2B5EF4-FFF2-40B4-BE49-F238E27FC236}">
                  <a16:creationId xmlns:a16="http://schemas.microsoft.com/office/drawing/2014/main" id="{83CEAA44-8E22-2D41-9274-C12450E0EA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766857" y="4748942"/>
              <a:ext cx="363561" cy="3635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303336E-4859-6743-8019-6DF3E78AC8F6}"/>
                </a:ext>
              </a:extLst>
            </p:cNvPr>
            <p:cNvGrpSpPr/>
            <p:nvPr/>
          </p:nvGrpSpPr>
          <p:grpSpPr>
            <a:xfrm rot="21199273">
              <a:off x="9071377" y="4881010"/>
              <a:ext cx="193538" cy="317500"/>
              <a:chOff x="9070546" y="4971902"/>
              <a:chExt cx="193538" cy="317500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D80FB510-99A3-5D4D-A8E7-550BEA97D096}"/>
                  </a:ext>
                </a:extLst>
              </p:cNvPr>
              <p:cNvSpPr/>
              <p:nvPr/>
            </p:nvSpPr>
            <p:spPr>
              <a:xfrm rot="1627087">
                <a:off x="9070546" y="4971902"/>
                <a:ext cx="193538" cy="317500"/>
              </a:xfrm>
              <a:prstGeom prst="ellipse">
                <a:avLst/>
              </a:prstGeom>
              <a:solidFill>
                <a:schemeClr val="accent5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E6705C2-01A4-E948-BCBC-F0AC136F829F}"/>
                  </a:ext>
                </a:extLst>
              </p:cNvPr>
              <p:cNvSpPr/>
              <p:nvPr/>
            </p:nvSpPr>
            <p:spPr>
              <a:xfrm rot="1627087">
                <a:off x="9107603" y="5037613"/>
                <a:ext cx="110706" cy="181615"/>
              </a:xfrm>
              <a:prstGeom prst="ellipse">
                <a:avLst/>
              </a:prstGeom>
              <a:solidFill>
                <a:schemeClr val="accent5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507ABB28-3E68-A343-A3C3-C2886BB7D691}"/>
                  </a:ext>
                </a:extLst>
              </p:cNvPr>
              <p:cNvSpPr/>
              <p:nvPr/>
            </p:nvSpPr>
            <p:spPr>
              <a:xfrm rot="1627087">
                <a:off x="9134155" y="5084698"/>
                <a:ext cx="51352" cy="84244"/>
              </a:xfrm>
              <a:prstGeom prst="ellipse">
                <a:avLst/>
              </a:prstGeom>
              <a:solidFill>
                <a:schemeClr val="accent5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8E410189-8835-A441-905C-2E76DD2A1F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96051" y="5049297"/>
              <a:ext cx="332393" cy="354467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300B0DD-2482-4245-906A-1508A0CC263B}"/>
                </a:ext>
              </a:extLst>
            </p:cNvPr>
            <p:cNvSpPr txBox="1"/>
            <p:nvPr/>
          </p:nvSpPr>
          <p:spPr>
            <a:xfrm>
              <a:off x="10098192" y="4455161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A42BB73-93B1-D74D-B954-7D14833DFAAE}"/>
                </a:ext>
              </a:extLst>
            </p:cNvPr>
            <p:cNvSpPr txBox="1"/>
            <p:nvPr/>
          </p:nvSpPr>
          <p:spPr>
            <a:xfrm>
              <a:off x="10472424" y="5068420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6D15CA2-A9B7-3747-8600-75B1EC6EF18E}"/>
                </a:ext>
              </a:extLst>
            </p:cNvPr>
            <p:cNvSpPr txBox="1"/>
            <p:nvPr/>
          </p:nvSpPr>
          <p:spPr>
            <a:xfrm>
              <a:off x="6564666" y="4926195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A070590-5825-894F-94F7-60D5AB093214}"/>
                </a:ext>
              </a:extLst>
            </p:cNvPr>
            <p:cNvGrpSpPr/>
            <p:nvPr/>
          </p:nvGrpSpPr>
          <p:grpSpPr>
            <a:xfrm>
              <a:off x="11200226" y="5527444"/>
              <a:ext cx="415498" cy="369332"/>
              <a:chOff x="11242956" y="5501806"/>
              <a:chExt cx="415498" cy="369332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E8A122F8-E8D4-3941-A603-2D5847040B53}"/>
                  </a:ext>
                </a:extLst>
              </p:cNvPr>
              <p:cNvSpPr/>
              <p:nvPr/>
            </p:nvSpPr>
            <p:spPr>
              <a:xfrm>
                <a:off x="11337909" y="5563300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6BB8C8A-394A-7347-A562-411E48A013ED}"/>
                  </a:ext>
                </a:extLst>
              </p:cNvPr>
              <p:cNvSpPr txBox="1"/>
              <p:nvPr/>
            </p:nvSpPr>
            <p:spPr>
              <a:xfrm>
                <a:off x="11242956" y="5501806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3A52538-3390-2F4B-96C3-FFAB9CF76DBD}"/>
                </a:ext>
              </a:extLst>
            </p:cNvPr>
            <p:cNvSpPr/>
            <p:nvPr/>
          </p:nvSpPr>
          <p:spPr>
            <a:xfrm>
              <a:off x="4386137" y="4065119"/>
              <a:ext cx="6841043" cy="1737019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12ACB91-31F2-CA4D-BD79-AF42F00F7B23}"/>
                </a:ext>
              </a:extLst>
            </p:cNvPr>
            <p:cNvSpPr txBox="1"/>
            <p:nvPr/>
          </p:nvSpPr>
          <p:spPr>
            <a:xfrm>
              <a:off x="7212433" y="5511664"/>
              <a:ext cx="118110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5004822-A597-A946-BAF2-993965C81792}"/>
                </a:ext>
              </a:extLst>
            </p:cNvPr>
            <p:cNvSpPr txBox="1"/>
            <p:nvPr/>
          </p:nvSpPr>
          <p:spPr>
            <a:xfrm>
              <a:off x="5912387" y="5511664"/>
              <a:ext cx="114047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Binary mask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9978BCB-B0F7-714B-9799-0F17A76DC5A2}"/>
                </a:ext>
              </a:extLst>
            </p:cNvPr>
            <p:cNvSpPr txBox="1"/>
            <p:nvPr/>
          </p:nvSpPr>
          <p:spPr>
            <a:xfrm>
              <a:off x="8514375" y="5511664"/>
              <a:ext cx="119379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Watershed idea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DB01E2D-F45D-A64B-90D5-F7D70372AC92}"/>
                </a:ext>
              </a:extLst>
            </p:cNvPr>
            <p:cNvSpPr txBox="1"/>
            <p:nvPr/>
          </p:nvSpPr>
          <p:spPr>
            <a:xfrm>
              <a:off x="9881875" y="5511664"/>
              <a:ext cx="11811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Segmented objects</a:t>
              </a:r>
            </a:p>
          </p:txBody>
        </p:sp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6E25ED4-EE5A-9F4C-AB46-0F0BD2757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46017" y="2092642"/>
              <a:ext cx="1181100" cy="1181100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058CA5D0-85DC-5E49-BC9C-F5CB7ED7D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555025" y="4326120"/>
              <a:ext cx="1181100" cy="118110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2C70800-727C-C440-A489-472B2E585431}"/>
                </a:ext>
              </a:extLst>
            </p:cNvPr>
            <p:cNvSpPr txBox="1"/>
            <p:nvPr/>
          </p:nvSpPr>
          <p:spPr>
            <a:xfrm>
              <a:off x="4555025" y="5511664"/>
              <a:ext cx="11811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Image</a:t>
              </a:r>
            </a:p>
          </p:txBody>
        </p:sp>
        <p:pic>
          <p:nvPicPr>
            <p:cNvPr id="61" name="Picture 2" descr="Eye Dropper Free Vector Art - (1,051 Free Downloads)">
              <a:extLst>
                <a:ext uri="{FF2B5EF4-FFF2-40B4-BE49-F238E27FC236}">
                  <a16:creationId xmlns:a16="http://schemas.microsoft.com/office/drawing/2014/main" id="{B81C376D-B285-004D-B8E2-52FBC86C4D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9058107" y="4748942"/>
              <a:ext cx="363561" cy="3635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8A2CEA6-1CAE-8B4C-88A1-6E7A867C387A}"/>
                </a:ext>
              </a:extLst>
            </p:cNvPr>
            <p:cNvGrpSpPr/>
            <p:nvPr/>
          </p:nvGrpSpPr>
          <p:grpSpPr>
            <a:xfrm>
              <a:off x="8962198" y="4706141"/>
              <a:ext cx="193538" cy="317500"/>
              <a:chOff x="9223777" y="5033410"/>
              <a:chExt cx="193538" cy="317500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6F1B0B6C-97EE-514E-A679-2C63E2270B77}"/>
                  </a:ext>
                </a:extLst>
              </p:cNvPr>
              <p:cNvSpPr/>
              <p:nvPr/>
            </p:nvSpPr>
            <p:spPr>
              <a:xfrm rot="1226360">
                <a:off x="9223777" y="5033410"/>
                <a:ext cx="193538" cy="317500"/>
              </a:xfrm>
              <a:prstGeom prst="ellipse">
                <a:avLst/>
              </a:prstGeom>
              <a:solidFill>
                <a:schemeClr val="accent4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7DEF5322-594A-A543-A871-F2CDAA4E9089}"/>
                  </a:ext>
                </a:extLst>
              </p:cNvPr>
              <p:cNvSpPr/>
              <p:nvPr/>
            </p:nvSpPr>
            <p:spPr>
              <a:xfrm rot="1226360">
                <a:off x="9260604" y="5099643"/>
                <a:ext cx="110706" cy="181615"/>
              </a:xfrm>
              <a:prstGeom prst="ellipse">
                <a:avLst/>
              </a:pr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9ED3B8B1-F406-8349-A91F-9D8D00FA04CA}"/>
                  </a:ext>
                </a:extLst>
              </p:cNvPr>
              <p:cNvSpPr/>
              <p:nvPr/>
            </p:nvSpPr>
            <p:spPr>
              <a:xfrm rot="1226360">
                <a:off x="9286991" y="5147102"/>
                <a:ext cx="51352" cy="84244"/>
              </a:xfrm>
              <a:prstGeom prst="ellipse">
                <a:avLst/>
              </a:prstGeom>
              <a:solidFill>
                <a:schemeClr val="accent4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6" name="Picture 2" descr="Eye Dropper Free Vector Art - (1,051 Free Downloads)">
              <a:extLst>
                <a:ext uri="{FF2B5EF4-FFF2-40B4-BE49-F238E27FC236}">
                  <a16:creationId xmlns:a16="http://schemas.microsoft.com/office/drawing/2014/main" id="{AFABCF2F-F03C-9846-80B8-D827104752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72487" y="4568555"/>
              <a:ext cx="363561" cy="3635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32552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239874-9291-CD45-93FC-F981F86FA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070" y="3946609"/>
            <a:ext cx="1181100" cy="1181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659D7B-75E8-5546-9DBF-3E1E21B3B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650" y="3946609"/>
            <a:ext cx="1181100" cy="1181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5E9038-7D98-8940-A28C-CB1E0B858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6261" y="3946711"/>
            <a:ext cx="1181100" cy="1181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AD5414-8E3D-734E-BAEA-E8604BCD7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7241" y="3946711"/>
            <a:ext cx="1181100" cy="1181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D2C29D-1B16-0E4E-B504-E8BAEB7E01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147" y="860728"/>
            <a:ext cx="1181100" cy="1181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F1A369-B8DA-964E-A0F6-8CC1179A30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30496" y="860728"/>
            <a:ext cx="1181100" cy="1181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FC73DD-4F13-8341-BE75-12B7831098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30496" y="2193139"/>
            <a:ext cx="1181100" cy="11811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E984AA-9BB0-DE42-A96A-C15C6EA0C750}"/>
              </a:ext>
            </a:extLst>
          </p:cNvPr>
          <p:cNvCxnSpPr>
            <a:cxnSpLocks/>
          </p:cNvCxnSpPr>
          <p:nvPr/>
        </p:nvCxnSpPr>
        <p:spPr>
          <a:xfrm>
            <a:off x="2012624" y="2526033"/>
            <a:ext cx="581114" cy="589660"/>
          </a:xfrm>
          <a:prstGeom prst="line">
            <a:avLst/>
          </a:prstGeom>
          <a:ln w="12700">
            <a:solidFill>
              <a:srgbClr val="FF2F92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005898D-8510-2440-95EC-BE30BD50530E}"/>
              </a:ext>
            </a:extLst>
          </p:cNvPr>
          <p:cNvCxnSpPr>
            <a:cxnSpLocks/>
          </p:cNvCxnSpPr>
          <p:nvPr/>
        </p:nvCxnSpPr>
        <p:spPr>
          <a:xfrm>
            <a:off x="1841770" y="1276576"/>
            <a:ext cx="948521" cy="329013"/>
          </a:xfrm>
          <a:prstGeom prst="line">
            <a:avLst/>
          </a:prstGeom>
          <a:ln w="12700">
            <a:solidFill>
              <a:srgbClr val="FF2F92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8BE9386-D29C-7949-A464-66E7C3D2CD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99995" y="1076001"/>
            <a:ext cx="1704514" cy="7693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4B1E27F-ABF4-F247-B1F7-92CDA99327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46590" y="2372234"/>
            <a:ext cx="1657919" cy="83838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685E53-AC18-A243-A3BA-FA43907245E8}"/>
              </a:ext>
            </a:extLst>
          </p:cNvPr>
          <p:cNvGrpSpPr/>
          <p:nvPr/>
        </p:nvGrpSpPr>
        <p:grpSpPr>
          <a:xfrm>
            <a:off x="5134348" y="1241973"/>
            <a:ext cx="1228218" cy="875511"/>
            <a:chOff x="6806182" y="1155764"/>
            <a:chExt cx="1228218" cy="875511"/>
          </a:xfrm>
        </p:grpSpPr>
        <p:sp>
          <p:nvSpPr>
            <p:cNvPr id="18" name="Cloud 17">
              <a:extLst>
                <a:ext uri="{FF2B5EF4-FFF2-40B4-BE49-F238E27FC236}">
                  <a16:creationId xmlns:a16="http://schemas.microsoft.com/office/drawing/2014/main" id="{5E03B085-450D-0143-A48F-3F3A99577C31}"/>
                </a:ext>
              </a:extLst>
            </p:cNvPr>
            <p:cNvSpPr/>
            <p:nvPr/>
          </p:nvSpPr>
          <p:spPr>
            <a:xfrm>
              <a:off x="7129941" y="1155764"/>
              <a:ext cx="580700" cy="387952"/>
            </a:xfrm>
            <a:prstGeom prst="cloud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ardrop 18">
              <a:extLst>
                <a:ext uri="{FF2B5EF4-FFF2-40B4-BE49-F238E27FC236}">
                  <a16:creationId xmlns:a16="http://schemas.microsoft.com/office/drawing/2014/main" id="{F698EC93-53D9-D04D-991F-09DE10A2895E}"/>
                </a:ext>
              </a:extLst>
            </p:cNvPr>
            <p:cNvSpPr/>
            <p:nvPr/>
          </p:nvSpPr>
          <p:spPr>
            <a:xfrm>
              <a:off x="7235277" y="1602391"/>
              <a:ext cx="65247" cy="71772"/>
            </a:xfrm>
            <a:prstGeom prst="teardrop">
              <a:avLst/>
            </a:prstGeom>
            <a:solidFill>
              <a:srgbClr val="3EAAE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ardrop 19">
              <a:extLst>
                <a:ext uri="{FF2B5EF4-FFF2-40B4-BE49-F238E27FC236}">
                  <a16:creationId xmlns:a16="http://schemas.microsoft.com/office/drawing/2014/main" id="{30485728-C081-3441-8FAF-8B8C066F7550}"/>
                </a:ext>
              </a:extLst>
            </p:cNvPr>
            <p:cNvSpPr/>
            <p:nvPr/>
          </p:nvSpPr>
          <p:spPr>
            <a:xfrm>
              <a:off x="7387667" y="1602391"/>
              <a:ext cx="65247" cy="71772"/>
            </a:xfrm>
            <a:prstGeom prst="teardrop">
              <a:avLst/>
            </a:prstGeom>
            <a:solidFill>
              <a:srgbClr val="3EAAE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ardrop 20">
              <a:extLst>
                <a:ext uri="{FF2B5EF4-FFF2-40B4-BE49-F238E27FC236}">
                  <a16:creationId xmlns:a16="http://schemas.microsoft.com/office/drawing/2014/main" id="{5A67A2BF-7432-8341-B6A5-9FCB6BD7A952}"/>
                </a:ext>
              </a:extLst>
            </p:cNvPr>
            <p:cNvSpPr/>
            <p:nvPr/>
          </p:nvSpPr>
          <p:spPr>
            <a:xfrm>
              <a:off x="7387667" y="1741680"/>
              <a:ext cx="65247" cy="71772"/>
            </a:xfrm>
            <a:prstGeom prst="teardrop">
              <a:avLst/>
            </a:prstGeom>
            <a:solidFill>
              <a:srgbClr val="3EAAE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ardrop 21">
              <a:extLst>
                <a:ext uri="{FF2B5EF4-FFF2-40B4-BE49-F238E27FC236}">
                  <a16:creationId xmlns:a16="http://schemas.microsoft.com/office/drawing/2014/main" id="{657DB889-134A-7E43-9E9F-10FEFCAC0DCF}"/>
                </a:ext>
              </a:extLst>
            </p:cNvPr>
            <p:cNvSpPr/>
            <p:nvPr/>
          </p:nvSpPr>
          <p:spPr>
            <a:xfrm>
              <a:off x="7235277" y="1741680"/>
              <a:ext cx="65247" cy="71772"/>
            </a:xfrm>
            <a:prstGeom prst="teardrop">
              <a:avLst/>
            </a:prstGeom>
            <a:solidFill>
              <a:srgbClr val="3EAAE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ardrop 22">
              <a:extLst>
                <a:ext uri="{FF2B5EF4-FFF2-40B4-BE49-F238E27FC236}">
                  <a16:creationId xmlns:a16="http://schemas.microsoft.com/office/drawing/2014/main" id="{E1F3E514-41DC-2B4F-8214-4F035AE2C82B}"/>
                </a:ext>
              </a:extLst>
            </p:cNvPr>
            <p:cNvSpPr/>
            <p:nvPr/>
          </p:nvSpPr>
          <p:spPr>
            <a:xfrm>
              <a:off x="7540057" y="1601075"/>
              <a:ext cx="65247" cy="71772"/>
            </a:xfrm>
            <a:prstGeom prst="teardrop">
              <a:avLst/>
            </a:prstGeom>
            <a:solidFill>
              <a:srgbClr val="3EAAE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ardrop 23">
              <a:extLst>
                <a:ext uri="{FF2B5EF4-FFF2-40B4-BE49-F238E27FC236}">
                  <a16:creationId xmlns:a16="http://schemas.microsoft.com/office/drawing/2014/main" id="{8594F1F3-9CFE-394F-9A73-362E72A62C98}"/>
                </a:ext>
              </a:extLst>
            </p:cNvPr>
            <p:cNvSpPr/>
            <p:nvPr/>
          </p:nvSpPr>
          <p:spPr>
            <a:xfrm>
              <a:off x="7235277" y="1880968"/>
              <a:ext cx="65247" cy="71772"/>
            </a:xfrm>
            <a:prstGeom prst="teardrop">
              <a:avLst/>
            </a:prstGeom>
            <a:solidFill>
              <a:srgbClr val="3EAAE0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D7D4396-50C8-4145-A4C1-A11DEACF9AF0}"/>
                </a:ext>
              </a:extLst>
            </p:cNvPr>
            <p:cNvCxnSpPr>
              <a:cxnSpLocks/>
            </p:cNvCxnSpPr>
            <p:nvPr/>
          </p:nvCxnSpPr>
          <p:spPr>
            <a:xfrm>
              <a:off x="6806182" y="2031275"/>
              <a:ext cx="1228218" cy="0"/>
            </a:xfrm>
            <a:prstGeom prst="straightConnector1">
              <a:avLst/>
            </a:prstGeom>
            <a:ln w="28575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1C8E2C97-3C86-D149-8155-977B716C4D9B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6548471" y="1114117"/>
            <a:ext cx="1992913" cy="94439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31F5D4F-808E-4044-8BE6-62D09CC93557}"/>
              </a:ext>
            </a:extLst>
          </p:cNvPr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6570585" y="2428124"/>
            <a:ext cx="2002772" cy="8424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225C2C9-21AF-1C44-8300-3E83F6B929EF}"/>
              </a:ext>
            </a:extLst>
          </p:cNvPr>
          <p:cNvSpPr txBox="1"/>
          <p:nvPr/>
        </p:nvSpPr>
        <p:spPr>
          <a:xfrm>
            <a:off x="6692927" y="743203"/>
            <a:ext cx="492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obj1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6F6D06-7C52-5D42-B2DD-03209D7CFEFE}"/>
              </a:ext>
            </a:extLst>
          </p:cNvPr>
          <p:cNvSpPr txBox="1"/>
          <p:nvPr/>
        </p:nvSpPr>
        <p:spPr>
          <a:xfrm>
            <a:off x="7398084" y="743203"/>
            <a:ext cx="492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obj2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580EB43-B649-C24F-8D1A-69806C76EA21}"/>
              </a:ext>
            </a:extLst>
          </p:cNvPr>
          <p:cNvSpPr txBox="1"/>
          <p:nvPr/>
        </p:nvSpPr>
        <p:spPr>
          <a:xfrm>
            <a:off x="7931987" y="743203"/>
            <a:ext cx="492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obj3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F81C09F-8511-A649-B891-C93118D8B947}"/>
              </a:ext>
            </a:extLst>
          </p:cNvPr>
          <p:cNvSpPr txBox="1"/>
          <p:nvPr/>
        </p:nvSpPr>
        <p:spPr>
          <a:xfrm>
            <a:off x="7317140" y="2173882"/>
            <a:ext cx="4555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obj?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52C2B5E-743F-4047-A2B0-9FCC39499335}"/>
              </a:ext>
            </a:extLst>
          </p:cNvPr>
          <p:cNvGrpSpPr/>
          <p:nvPr/>
        </p:nvGrpSpPr>
        <p:grpSpPr>
          <a:xfrm>
            <a:off x="8573357" y="1272663"/>
            <a:ext cx="415498" cy="369332"/>
            <a:chOff x="7948163" y="3016702"/>
            <a:chExt cx="415498" cy="369332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B0F65A7-016E-1C46-9ECC-A031D096768A}"/>
                </a:ext>
              </a:extLst>
            </p:cNvPr>
            <p:cNvSpPr/>
            <p:nvPr/>
          </p:nvSpPr>
          <p:spPr>
            <a:xfrm>
              <a:off x="8043116" y="3091522"/>
              <a:ext cx="209827" cy="2098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B0CC7E6-B5CB-5642-8FD6-BE2BC00ED5FE}"/>
                </a:ext>
              </a:extLst>
            </p:cNvPr>
            <p:cNvSpPr txBox="1"/>
            <p:nvPr/>
          </p:nvSpPr>
          <p:spPr>
            <a:xfrm>
              <a:off x="7948163" y="301670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6"/>
                  </a:solidFill>
                </a:rPr>
                <a:t>✔️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D9CE409-B586-3B45-9665-59BA4F09198A}"/>
              </a:ext>
            </a:extLst>
          </p:cNvPr>
          <p:cNvGrpSpPr/>
          <p:nvPr/>
        </p:nvGrpSpPr>
        <p:grpSpPr>
          <a:xfrm>
            <a:off x="8573356" y="2608561"/>
            <a:ext cx="407615" cy="369332"/>
            <a:chOff x="7956045" y="4261842"/>
            <a:chExt cx="407615" cy="369332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28B0144-A12A-ED46-8B0A-C4085C7B9874}"/>
                </a:ext>
              </a:extLst>
            </p:cNvPr>
            <p:cNvSpPr/>
            <p:nvPr/>
          </p:nvSpPr>
          <p:spPr>
            <a:xfrm>
              <a:off x="8050998" y="4298592"/>
              <a:ext cx="209827" cy="2098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5A7C487-4BFB-374C-87B2-CEBD6DF89FB7}"/>
                </a:ext>
              </a:extLst>
            </p:cNvPr>
            <p:cNvSpPr txBox="1"/>
            <p:nvPr/>
          </p:nvSpPr>
          <p:spPr>
            <a:xfrm>
              <a:off x="7956045" y="4261842"/>
              <a:ext cx="4076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❌</a:t>
              </a:r>
            </a:p>
          </p:txBody>
        </p:sp>
      </p:grp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31BF698-F506-AE41-81D9-2207E5CF7813}"/>
              </a:ext>
            </a:extLst>
          </p:cNvPr>
          <p:cNvCxnSpPr>
            <a:cxnSpLocks/>
          </p:cNvCxnSpPr>
          <p:nvPr/>
        </p:nvCxnSpPr>
        <p:spPr>
          <a:xfrm>
            <a:off x="1008771" y="3469240"/>
            <a:ext cx="0" cy="36648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2" descr="Eye Dropper Free Vector Art - (1,051 Free Downloads)">
            <a:extLst>
              <a:ext uri="{FF2B5EF4-FFF2-40B4-BE49-F238E27FC236}">
                <a16:creationId xmlns:a16="http://schemas.microsoft.com/office/drawing/2014/main" id="{3CBE1502-48E9-3643-B9AB-E486672A0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294" y="4189248"/>
            <a:ext cx="363561" cy="363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Eye Dropper Free Vector Art - (1,051 Free Downloads)">
            <a:extLst>
              <a:ext uri="{FF2B5EF4-FFF2-40B4-BE49-F238E27FC236}">
                <a16:creationId xmlns:a16="http://schemas.microsoft.com/office/drawing/2014/main" id="{83CEAA44-8E22-2D41-9274-C12450E0EA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630053" y="4369533"/>
            <a:ext cx="363561" cy="363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9303336E-4859-6743-8019-6DF3E78AC8F6}"/>
              </a:ext>
            </a:extLst>
          </p:cNvPr>
          <p:cNvGrpSpPr/>
          <p:nvPr/>
        </p:nvGrpSpPr>
        <p:grpSpPr>
          <a:xfrm rot="21199273">
            <a:off x="4934573" y="4501601"/>
            <a:ext cx="193538" cy="317500"/>
            <a:chOff x="9070546" y="4971902"/>
            <a:chExt cx="193538" cy="317500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D80FB510-99A3-5D4D-A8E7-550BEA97D096}"/>
                </a:ext>
              </a:extLst>
            </p:cNvPr>
            <p:cNvSpPr/>
            <p:nvPr/>
          </p:nvSpPr>
          <p:spPr>
            <a:xfrm rot="1627087">
              <a:off x="9070546" y="4971902"/>
              <a:ext cx="193538" cy="31750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E6705C2-01A4-E948-BCBC-F0AC136F829F}"/>
                </a:ext>
              </a:extLst>
            </p:cNvPr>
            <p:cNvSpPr/>
            <p:nvPr/>
          </p:nvSpPr>
          <p:spPr>
            <a:xfrm rot="1627087">
              <a:off x="9107603" y="5037613"/>
              <a:ext cx="110706" cy="181615"/>
            </a:xfrm>
            <a:prstGeom prst="ellipse">
              <a:avLst/>
            </a:prstGeom>
            <a:solidFill>
              <a:schemeClr val="accent5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07ABB28-3E68-A343-A3C3-C2886BB7D691}"/>
                </a:ext>
              </a:extLst>
            </p:cNvPr>
            <p:cNvSpPr/>
            <p:nvPr/>
          </p:nvSpPr>
          <p:spPr>
            <a:xfrm rot="1627087">
              <a:off x="9134155" y="5084698"/>
              <a:ext cx="51352" cy="84244"/>
            </a:xfrm>
            <a:prstGeom prst="ellipse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E410189-8835-A441-905C-2E76DD2A1F91}"/>
              </a:ext>
            </a:extLst>
          </p:cNvPr>
          <p:cNvCxnSpPr>
            <a:cxnSpLocks/>
          </p:cNvCxnSpPr>
          <p:nvPr/>
        </p:nvCxnSpPr>
        <p:spPr>
          <a:xfrm flipV="1">
            <a:off x="4559247" y="4669888"/>
            <a:ext cx="332393" cy="35446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D300B0DD-2482-4245-906A-1508A0CC263B}"/>
              </a:ext>
            </a:extLst>
          </p:cNvPr>
          <p:cNvSpPr txBox="1"/>
          <p:nvPr/>
        </p:nvSpPr>
        <p:spPr>
          <a:xfrm>
            <a:off x="5961388" y="4075752"/>
            <a:ext cx="492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rPr>
              <a:t>obj1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A42BB73-93B1-D74D-B954-7D14833DFAAE}"/>
              </a:ext>
            </a:extLst>
          </p:cNvPr>
          <p:cNvSpPr txBox="1"/>
          <p:nvPr/>
        </p:nvSpPr>
        <p:spPr>
          <a:xfrm>
            <a:off x="6335620" y="4689011"/>
            <a:ext cx="492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rPr>
              <a:t>obj2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6D15CA2-A9B7-3747-8600-75B1EC6EF18E}"/>
              </a:ext>
            </a:extLst>
          </p:cNvPr>
          <p:cNvSpPr txBox="1"/>
          <p:nvPr/>
        </p:nvSpPr>
        <p:spPr>
          <a:xfrm>
            <a:off x="2427862" y="4546786"/>
            <a:ext cx="4555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rPr>
              <a:t>obj?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A070590-5825-894F-94F7-60D5AB093214}"/>
              </a:ext>
            </a:extLst>
          </p:cNvPr>
          <p:cNvGrpSpPr/>
          <p:nvPr/>
        </p:nvGrpSpPr>
        <p:grpSpPr>
          <a:xfrm>
            <a:off x="7062059" y="4379351"/>
            <a:ext cx="415498" cy="369332"/>
            <a:chOff x="11242956" y="5501806"/>
            <a:chExt cx="415498" cy="369332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8A122F8-E8D4-3941-A603-2D5847040B53}"/>
                </a:ext>
              </a:extLst>
            </p:cNvPr>
            <p:cNvSpPr/>
            <p:nvPr/>
          </p:nvSpPr>
          <p:spPr>
            <a:xfrm>
              <a:off x="11337909" y="5563300"/>
              <a:ext cx="209827" cy="20982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6BB8C8A-394A-7347-A562-411E48A013ED}"/>
                </a:ext>
              </a:extLst>
            </p:cNvPr>
            <p:cNvSpPr txBox="1"/>
            <p:nvPr/>
          </p:nvSpPr>
          <p:spPr>
            <a:xfrm>
              <a:off x="11242956" y="5501806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6"/>
                  </a:solidFill>
                </a:rPr>
                <a:t>✔️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D12ACB91-31F2-CA4D-BD79-AF42F00F7B23}"/>
              </a:ext>
            </a:extLst>
          </p:cNvPr>
          <p:cNvSpPr txBox="1"/>
          <p:nvPr/>
        </p:nvSpPr>
        <p:spPr>
          <a:xfrm>
            <a:off x="3075629" y="5132255"/>
            <a:ext cx="11811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Distance transform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5004822-A597-A946-BAF2-993965C81792}"/>
              </a:ext>
            </a:extLst>
          </p:cNvPr>
          <p:cNvSpPr txBox="1"/>
          <p:nvPr/>
        </p:nvSpPr>
        <p:spPr>
          <a:xfrm>
            <a:off x="1775583" y="5132255"/>
            <a:ext cx="11404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Binary mask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9978BCB-B0F7-714B-9799-0F17A76DC5A2}"/>
              </a:ext>
            </a:extLst>
          </p:cNvPr>
          <p:cNvSpPr txBox="1"/>
          <p:nvPr/>
        </p:nvSpPr>
        <p:spPr>
          <a:xfrm>
            <a:off x="4377571" y="5132255"/>
            <a:ext cx="11937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Watershed idea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DB01E2D-F45D-A64B-90D5-F7D70372AC92}"/>
              </a:ext>
            </a:extLst>
          </p:cNvPr>
          <p:cNvSpPr txBox="1"/>
          <p:nvPr/>
        </p:nvSpPr>
        <p:spPr>
          <a:xfrm>
            <a:off x="5745071" y="5132255"/>
            <a:ext cx="11811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Segmented objects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46E25ED4-EE5A-9F4C-AB46-0F0BD27577F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1147" y="2193139"/>
            <a:ext cx="1181100" cy="11811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058CA5D0-85DC-5E49-BC9C-F5CB7ED7DEA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8221" y="3946711"/>
            <a:ext cx="1181100" cy="118110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2C70800-727C-C440-A489-472B2E585431}"/>
              </a:ext>
            </a:extLst>
          </p:cNvPr>
          <p:cNvSpPr txBox="1"/>
          <p:nvPr/>
        </p:nvSpPr>
        <p:spPr>
          <a:xfrm>
            <a:off x="418221" y="5132255"/>
            <a:ext cx="11811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Image</a:t>
            </a:r>
          </a:p>
        </p:txBody>
      </p:sp>
      <p:pic>
        <p:nvPicPr>
          <p:cNvPr id="61" name="Picture 2" descr="Eye Dropper Free Vector Art - (1,051 Free Downloads)">
            <a:extLst>
              <a:ext uri="{FF2B5EF4-FFF2-40B4-BE49-F238E27FC236}">
                <a16:creationId xmlns:a16="http://schemas.microsoft.com/office/drawing/2014/main" id="{B81C376D-B285-004D-B8E2-52FBC86C4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921303" y="4369533"/>
            <a:ext cx="363561" cy="363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88A2CEA6-1CAE-8B4C-88A1-6E7A867C387A}"/>
              </a:ext>
            </a:extLst>
          </p:cNvPr>
          <p:cNvGrpSpPr/>
          <p:nvPr/>
        </p:nvGrpSpPr>
        <p:grpSpPr>
          <a:xfrm>
            <a:off x="4825394" y="4326732"/>
            <a:ext cx="193538" cy="317500"/>
            <a:chOff x="9223777" y="5033410"/>
            <a:chExt cx="193538" cy="317500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6F1B0B6C-97EE-514E-A679-2C63E2270B77}"/>
                </a:ext>
              </a:extLst>
            </p:cNvPr>
            <p:cNvSpPr/>
            <p:nvPr/>
          </p:nvSpPr>
          <p:spPr>
            <a:xfrm rot="1226360">
              <a:off x="9223777" y="5033410"/>
              <a:ext cx="193538" cy="317500"/>
            </a:xfrm>
            <a:prstGeom prst="ellipse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7DEF5322-594A-A543-A871-F2CDAA4E9089}"/>
                </a:ext>
              </a:extLst>
            </p:cNvPr>
            <p:cNvSpPr/>
            <p:nvPr/>
          </p:nvSpPr>
          <p:spPr>
            <a:xfrm rot="1226360">
              <a:off x="9260604" y="5099643"/>
              <a:ext cx="110706" cy="18161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ED3B8B1-F406-8349-A91F-9D8D00FA04CA}"/>
                </a:ext>
              </a:extLst>
            </p:cNvPr>
            <p:cNvSpPr/>
            <p:nvPr/>
          </p:nvSpPr>
          <p:spPr>
            <a:xfrm rot="1226360">
              <a:off x="9286991" y="5147102"/>
              <a:ext cx="51352" cy="84244"/>
            </a:xfrm>
            <a:prstGeom prst="ellipse">
              <a:avLst/>
            </a:prstGeom>
            <a:solidFill>
              <a:schemeClr val="accent4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6" name="Picture 2" descr="Eye Dropper Free Vector Art - (1,051 Free Downloads)">
            <a:extLst>
              <a:ext uri="{FF2B5EF4-FFF2-40B4-BE49-F238E27FC236}">
                <a16:creationId xmlns:a16="http://schemas.microsoft.com/office/drawing/2014/main" id="{AFABCF2F-F03C-9846-80B8-D82710475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5683" y="4189146"/>
            <a:ext cx="363561" cy="363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054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43</Words>
  <Application>Microsoft Macintosh PowerPoint</Application>
  <PresentationFormat>Widescreen</PresentationFormat>
  <Paragraphs>31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Gill Sans Nova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Marcotti, Stefania</dc:creator>
  <cp:lastModifiedBy>Christian Tischer</cp:lastModifiedBy>
  <cp:revision>2</cp:revision>
  <dcterms:created xsi:type="dcterms:W3CDTF">2022-02-18T12:19:34Z</dcterms:created>
  <dcterms:modified xsi:type="dcterms:W3CDTF">2022-02-18T13:26:10Z</dcterms:modified>
</cp:coreProperties>
</file>

<file path=docProps/thumbnail.jpeg>
</file>